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E0DD8-728C-4BDA-8F88-4523E853A0CA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BCE24-C6AE-423D-AD82-760BACA86F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BCE24-C6AE-423D-AD82-760BACA86F0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rrtt\Desktop\&#1044;&#1077;&#1090;&#1089;&#1082;&#1080;&#1077;%20&#1055;&#1077;&#1089;&#1077;&#1085;&#1082;&#1080;%20-%20&#1055;&#1077;&#1089;&#1077;&#1085;&#1082;&#1072;%20&#1063;&#1080;&#1087;&#1086;&#1083;&#1083;&#1080;&#1085;&#1086;%20%5b&#1089;%20&#1089;&#1072;&#1081;&#1090;&#1072;%20www.ololo.fm%5d.mp3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6480048" cy="230124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Где спрятались </a:t>
            </a:r>
            <a:r>
              <a:rPr lang="ru-RU" sz="7200" dirty="0" err="1" smtClean="0"/>
              <a:t>витаминки</a:t>
            </a:r>
            <a:r>
              <a:rPr lang="ru-RU" sz="7200" dirty="0" smtClean="0"/>
              <a:t>!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err="1" smtClean="0"/>
          </a:p>
        </p:txBody>
      </p:sp>
    </p:spTree>
  </p:cSld>
  <p:clrMapOvr>
    <a:masterClrMapping/>
  </p:clrMapOvr>
  <p:transition advTm="1366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rrtt\Desktop\иммунитет-1024x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14400"/>
            <a:ext cx="9753600" cy="9753600"/>
          </a:xfrm>
          <a:prstGeom prst="rect">
            <a:avLst/>
          </a:prstGeom>
          <a:noFill/>
        </p:spPr>
      </p:pic>
    </p:spTree>
  </p:cSld>
  <p:clrMapOvr>
    <a:masterClrMapping/>
  </p:clrMapOvr>
  <p:transition advTm="8409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780928"/>
            <a:ext cx="3528392" cy="3384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dirty="0" smtClean="0">
                <a:solidFill>
                  <a:srgbClr val="FFC000"/>
                </a:solidFill>
              </a:rPr>
              <a:t>А</a:t>
            </a:r>
            <a:endParaRPr lang="ru-RU" sz="15000" dirty="0">
              <a:solidFill>
                <a:srgbClr val="FFC000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39552" y="1124744"/>
            <a:ext cx="4536504" cy="16561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rrtt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764704"/>
            <a:ext cx="1905000" cy="1428750"/>
          </a:xfrm>
          <a:prstGeom prst="rect">
            <a:avLst/>
          </a:prstGeom>
          <a:noFill/>
        </p:spPr>
      </p:pic>
      <p:pic>
        <p:nvPicPr>
          <p:cNvPr id="2051" name="Picture 3" descr="C:\Users\rrtt\Desktop\е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780928"/>
            <a:ext cx="1952625" cy="1428750"/>
          </a:xfrm>
          <a:prstGeom prst="rect">
            <a:avLst/>
          </a:prstGeom>
          <a:noFill/>
        </p:spPr>
      </p:pic>
      <p:pic>
        <p:nvPicPr>
          <p:cNvPr id="2052" name="Picture 4" descr="C:\Users\rrtt\Desktop\р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869160"/>
            <a:ext cx="1969344" cy="1537295"/>
          </a:xfrm>
          <a:prstGeom prst="rect">
            <a:avLst/>
          </a:prstGeom>
          <a:noFill/>
        </p:spPr>
      </p:pic>
    </p:spTree>
  </p:cSld>
  <p:clrMapOvr>
    <a:masterClrMapping/>
  </p:clrMapOvr>
  <p:transition advTm="703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780928"/>
            <a:ext cx="3528392" cy="33843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dirty="0" smtClean="0">
                <a:solidFill>
                  <a:srgbClr val="00B0F0"/>
                </a:solidFill>
              </a:rPr>
              <a:t>В</a:t>
            </a:r>
            <a:endParaRPr lang="ru-RU" sz="15000" dirty="0">
              <a:solidFill>
                <a:srgbClr val="00B0F0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39552" y="1124744"/>
            <a:ext cx="4536504" cy="1656184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 descr="C:\Users\rrtt\Desktop\я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573016"/>
            <a:ext cx="1800199" cy="1428750"/>
          </a:xfrm>
          <a:prstGeom prst="rect">
            <a:avLst/>
          </a:prstGeom>
          <a:noFill/>
        </p:spPr>
      </p:pic>
      <p:pic>
        <p:nvPicPr>
          <p:cNvPr id="3076" name="Picture 4" descr="C:\Users\rrtt\Desktop\о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916832"/>
            <a:ext cx="1800200" cy="1428750"/>
          </a:xfrm>
          <a:prstGeom prst="rect">
            <a:avLst/>
          </a:prstGeom>
          <a:noFill/>
        </p:spPr>
      </p:pic>
      <p:pic>
        <p:nvPicPr>
          <p:cNvPr id="3077" name="Picture 5" descr="C:\Users\rrtt\Desktop\ж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5157192"/>
            <a:ext cx="1819275" cy="1428750"/>
          </a:xfrm>
          <a:prstGeom prst="rect">
            <a:avLst/>
          </a:prstGeom>
          <a:noFill/>
        </p:spPr>
      </p:pic>
      <p:pic>
        <p:nvPicPr>
          <p:cNvPr id="3078" name="Picture 6" descr="C:\Users\rrtt\Desktop\и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260648"/>
            <a:ext cx="1800200" cy="1428750"/>
          </a:xfrm>
          <a:prstGeom prst="rect">
            <a:avLst/>
          </a:prstGeom>
          <a:noFill/>
        </p:spPr>
      </p:pic>
    </p:spTree>
  </p:cSld>
  <p:clrMapOvr>
    <a:masterClrMapping/>
  </p:clrMapOvr>
  <p:transition advTm="616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780928"/>
            <a:ext cx="3528392" cy="33843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dirty="0" smtClean="0">
                <a:solidFill>
                  <a:srgbClr val="92D050"/>
                </a:solidFill>
              </a:rPr>
              <a:t>С</a:t>
            </a:r>
            <a:endParaRPr lang="ru-RU" sz="15000" dirty="0">
              <a:solidFill>
                <a:srgbClr val="92D050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39552" y="1124744"/>
            <a:ext cx="4536504" cy="1656184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rrtt\Desktop\ж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32656"/>
            <a:ext cx="2088232" cy="1428750"/>
          </a:xfrm>
          <a:prstGeom prst="rect">
            <a:avLst/>
          </a:prstGeom>
          <a:noFill/>
        </p:spPr>
      </p:pic>
      <p:pic>
        <p:nvPicPr>
          <p:cNvPr id="4099" name="Picture 3" descr="C:\Users\rrtt\Desktop\б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916832"/>
            <a:ext cx="2088232" cy="1428750"/>
          </a:xfrm>
          <a:prstGeom prst="rect">
            <a:avLst/>
          </a:prstGeom>
          <a:noFill/>
        </p:spPr>
      </p:pic>
      <p:pic>
        <p:nvPicPr>
          <p:cNvPr id="4100" name="Picture 4" descr="C:\Users\rrtt\Desktop\к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501008"/>
            <a:ext cx="2087835" cy="1428750"/>
          </a:xfrm>
          <a:prstGeom prst="rect">
            <a:avLst/>
          </a:prstGeom>
          <a:noFill/>
        </p:spPr>
      </p:pic>
      <p:pic>
        <p:nvPicPr>
          <p:cNvPr id="4101" name="Picture 5" descr="C:\Users\rrtt\Desktop\р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5157192"/>
            <a:ext cx="2088232" cy="1428750"/>
          </a:xfrm>
          <a:prstGeom prst="rect">
            <a:avLst/>
          </a:prstGeom>
          <a:noFill/>
        </p:spPr>
      </p:pic>
    </p:spTree>
  </p:cSld>
  <p:clrMapOvr>
    <a:masterClrMapping/>
  </p:clrMapOvr>
  <p:transition advTm="4867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260648"/>
            <a:ext cx="4464496" cy="586551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Здравствуйте, девочки и мальчики ,я </a:t>
            </a:r>
            <a:r>
              <a:rPr lang="ru-RU" dirty="0" err="1" smtClean="0"/>
              <a:t>Чиполлино</a:t>
            </a:r>
            <a:r>
              <a:rPr lang="ru-RU" dirty="0" smtClean="0"/>
              <a:t>- мальчик лучок! Я живу в домике зеленого цвета во мне много витамина С , содержатся фитонциды, обладающие  противомикробным действием. Особенно важно использовать лук, чеснок ,зелень петрушки в питании в периоды роста сезонных заболеваний и весеннего авитаминоза . </a:t>
            </a:r>
          </a:p>
          <a:p>
            <a:endParaRPr lang="ru-RU" dirty="0"/>
          </a:p>
        </p:txBody>
      </p:sp>
      <p:pic>
        <p:nvPicPr>
          <p:cNvPr id="5122" name="Picture 2" descr="C:\Users\rrtt\Desktop\а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60648"/>
            <a:ext cx="4015880" cy="5848369"/>
          </a:xfrm>
          <a:prstGeom prst="rect">
            <a:avLst/>
          </a:prstGeom>
          <a:noFill/>
        </p:spPr>
      </p:pic>
      <p:pic>
        <p:nvPicPr>
          <p:cNvPr id="7" name="Детские Песенки - Песенка Чиполлино [с сайта www.ololo.fm]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87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26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rrtt\Desktop\д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132856"/>
            <a:ext cx="2880320" cy="2160240"/>
          </a:xfrm>
          <a:prstGeom prst="rect">
            <a:avLst/>
          </a:prstGeom>
          <a:noFill/>
        </p:spPr>
      </p:pic>
      <p:pic>
        <p:nvPicPr>
          <p:cNvPr id="1027" name="Picture 3" descr="C:\Users\rrtt\Desktop\н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229200"/>
            <a:ext cx="2152650" cy="1428750"/>
          </a:xfrm>
          <a:prstGeom prst="rect">
            <a:avLst/>
          </a:prstGeom>
          <a:noFill/>
        </p:spPr>
      </p:pic>
      <p:pic>
        <p:nvPicPr>
          <p:cNvPr id="1028" name="Picture 4" descr="C:\Users\rrtt\Desktop\г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124744"/>
            <a:ext cx="2295525" cy="1428750"/>
          </a:xfrm>
          <a:prstGeom prst="rect">
            <a:avLst/>
          </a:prstGeom>
          <a:noFill/>
        </p:spPr>
      </p:pic>
      <p:pic>
        <p:nvPicPr>
          <p:cNvPr id="1029" name="Picture 5" descr="C:\Users\rrtt\Desktop\ы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4365104"/>
            <a:ext cx="1771650" cy="1428750"/>
          </a:xfrm>
          <a:prstGeom prst="rect">
            <a:avLst/>
          </a:prstGeom>
          <a:noFill/>
        </p:spPr>
      </p:pic>
      <p:pic>
        <p:nvPicPr>
          <p:cNvPr id="1030" name="Picture 6" descr="C:\Users\rrtt\Desktop\ц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980728"/>
            <a:ext cx="2143125" cy="1428750"/>
          </a:xfrm>
          <a:prstGeom prst="rect">
            <a:avLst/>
          </a:prstGeom>
          <a:noFill/>
        </p:spPr>
      </p:pic>
      <p:pic>
        <p:nvPicPr>
          <p:cNvPr id="1031" name="Picture 7" descr="C:\Users\rrtt\Desktop\з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4437112"/>
            <a:ext cx="2247900" cy="1428750"/>
          </a:xfrm>
          <a:prstGeom prst="rect">
            <a:avLst/>
          </a:prstGeom>
          <a:noFill/>
        </p:spPr>
      </p:pic>
    </p:spTree>
  </p:cSld>
  <p:clrMapOvr>
    <a:masterClrMapping/>
  </p:clrMapOvr>
  <p:transition advTm="472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:\Users\rrtt\Desktop\1_html_m4d18fa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764704"/>
            <a:ext cx="512931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619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"/>
</p:tagLst>
</file>

<file path=ppt/theme/theme1.xml><?xml version="1.0" encoding="utf-8"?>
<a:theme xmlns:a="http://schemas.openxmlformats.org/drawingml/2006/main" name="Техниче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204</TotalTime>
  <Words>58</Words>
  <Application>Microsoft Office PowerPoint</Application>
  <PresentationFormat>Экран (4:3)</PresentationFormat>
  <Paragraphs>6</Paragraphs>
  <Slides>8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Где спрятались витаминки!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rrtt</dc:creator>
  <cp:lastModifiedBy>rrtt</cp:lastModifiedBy>
  <cp:revision>24</cp:revision>
  <dcterms:created xsi:type="dcterms:W3CDTF">2014-03-15T11:36:06Z</dcterms:created>
  <dcterms:modified xsi:type="dcterms:W3CDTF">2014-04-05T06:17:19Z</dcterms:modified>
</cp:coreProperties>
</file>